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996C08-ACE1-8E27-2039-5F903FF7D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C725D3D-06FB-9925-DF6A-A5F187447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E81F51-C356-3576-1AD8-275658E4F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2704-F0BB-4E94-AA8C-B89A9442A219}" type="datetimeFigureOut">
              <a:rPr lang="zh-CN" altLang="en-US" smtClean="0"/>
              <a:t>2023/6/19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896ECF-DBF7-2EB7-B4A8-7B02BD31A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E31C05-738B-29B8-D16D-13907327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29E0-CBE2-4ACA-ACE6-34FD77CD13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591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3E6495-0E3C-E7C6-3EE2-B99ED20F1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BD4CD95-CDEB-BBB0-73C8-2BDB11C80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EEF124-C28E-0E2E-0082-27A6E0DC4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2704-F0BB-4E94-AA8C-B89A9442A219}" type="datetimeFigureOut">
              <a:rPr lang="zh-CN" altLang="en-US" smtClean="0"/>
              <a:t>2023/6/19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5CE220-2B29-7DF3-A123-E073E0F63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7E0138-7728-EC65-69E7-EAD0227F5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29E0-CBE2-4ACA-ACE6-34FD77CD13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860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96B26B9-49C5-0E38-7DE9-B4B7A5928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1335DE6-B445-678B-A8CC-CFFE110A7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33F434-D4B5-137E-265A-A2713849A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2704-F0BB-4E94-AA8C-B89A9442A219}" type="datetimeFigureOut">
              <a:rPr lang="zh-CN" altLang="en-US" smtClean="0"/>
              <a:t>2023/6/19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2DA496-A0A7-FFD1-BB54-464FEF003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B6309F-21DB-89D5-5800-78D4196C1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29E0-CBE2-4ACA-ACE6-34FD77CD13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306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C0761A-9A85-5650-6944-A65BF82AB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F1B06D-4874-CAB7-7023-E2D758382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CD73AA-0E07-D0F0-8DF0-25A85D067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2704-F0BB-4E94-AA8C-B89A9442A219}" type="datetimeFigureOut">
              <a:rPr lang="zh-CN" altLang="en-US" smtClean="0"/>
              <a:t>2023/6/19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F9F61A-2BAC-AEE2-B72F-A5D00E4F2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68671B-9A18-E4DE-0685-E9F98F12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29E0-CBE2-4ACA-ACE6-34FD77CD13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07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3ADB83-0879-7C93-5D87-03CFAD975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EEDEC5C-783A-49D8-D8B7-1657A7F4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B3B3BF-6D4F-E221-D06F-9B321EBCE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2704-F0BB-4E94-AA8C-B89A9442A219}" type="datetimeFigureOut">
              <a:rPr lang="zh-CN" altLang="en-US" smtClean="0"/>
              <a:t>2023/6/19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367879-BBF9-A1F6-653F-AAFD79A7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F7FB04-8DB1-60AF-60E6-6346E452E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29E0-CBE2-4ACA-ACE6-34FD77CD13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76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83E216-EF0C-923D-79A4-A7AF54719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A3FC54-C8C8-DD75-231D-71A0F0A1AA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7F4BB54-3A06-EBFE-A9AE-62FD19785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1F75A1-6A0E-3445-2811-5C0F53E68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2704-F0BB-4E94-AA8C-B89A9442A219}" type="datetimeFigureOut">
              <a:rPr lang="zh-CN" altLang="en-US" smtClean="0"/>
              <a:t>2023/6/19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944A580-D6C1-8888-10AC-674045D9A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05CE07D-5930-3C45-15B9-C33B0C50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29E0-CBE2-4ACA-ACE6-34FD77CD13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487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9BA3B5-57B4-E37A-2008-54EACB7A4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0BF6DEA-5B14-41C6-87B5-500841007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CB5A45E-983A-41A3-9F28-2B91AD067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2DDDF7D-63CE-DB46-FD73-21F5CF458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A65B92E-5C9E-D8DA-4935-8C4DE9B0C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1CA8C3A-9C0D-144F-FE7F-6024147BC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2704-F0BB-4E94-AA8C-B89A9442A219}" type="datetimeFigureOut">
              <a:rPr lang="zh-CN" altLang="en-US" smtClean="0"/>
              <a:t>2023/6/19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67F0811-14FA-63FA-E912-6E96F444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269ED9F-8863-E648-0E0C-EC5C18EDE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29E0-CBE2-4ACA-ACE6-34FD77CD13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29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A2FD37-F918-EDD1-9778-646B0BD6A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16841D-9932-E7B0-7253-6F72F701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2704-F0BB-4E94-AA8C-B89A9442A219}" type="datetimeFigureOut">
              <a:rPr lang="zh-CN" altLang="en-US" smtClean="0"/>
              <a:t>2023/6/19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749FAE1-38CE-4D94-B8C8-D9D0EF44E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D0D38D2-266D-555C-5ED9-46C8CFCF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29E0-CBE2-4ACA-ACE6-34FD77CD13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39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7D1CC0F-0B26-2A21-7925-E2FA62B67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2704-F0BB-4E94-AA8C-B89A9442A219}" type="datetimeFigureOut">
              <a:rPr lang="zh-CN" altLang="en-US" smtClean="0"/>
              <a:t>2023/6/19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D34994C-EB4A-F9C0-2774-08B1DDA5B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90AA81-CC48-0D0B-3DA2-5506BB34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29E0-CBE2-4ACA-ACE6-34FD77CD13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471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B30951-8E01-7CBD-D5B5-A404B5353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8FB415-FD11-367C-0BA9-82EBAD8F2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B047CCC-C7B7-1022-5A92-F94A455F0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E69EC7A-2868-5184-13E5-53312CC1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2704-F0BB-4E94-AA8C-B89A9442A219}" type="datetimeFigureOut">
              <a:rPr lang="zh-CN" altLang="en-US" smtClean="0"/>
              <a:t>2023/6/19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D7CE78D-86DE-F356-511A-1C97CF0B6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48FAF3-774B-AE98-EB11-A4F7F48F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29E0-CBE2-4ACA-ACE6-34FD77CD13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60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2B1E20-C173-C8F3-3E0F-394437D50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A1794EB-3CE0-5B6C-754F-93034AA37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E0B060-E357-3B1C-3CC8-37F624C35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C76B906-4B29-DBC2-2E55-72DDEB25E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2704-F0BB-4E94-AA8C-B89A9442A219}" type="datetimeFigureOut">
              <a:rPr lang="zh-CN" altLang="en-US" smtClean="0"/>
              <a:t>2023/6/19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0AFFA77-40E8-8359-859B-1D417AE7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BD8A433-997E-B801-7CFB-538194CAD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29E0-CBE2-4ACA-ACE6-34FD77CD13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243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DFE8F2C-52FE-BA66-0E47-5EBFC8858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C7D34E-5B32-B6DA-B0DE-97A7229C4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D6879F-C602-58A9-9D5D-1681232A8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E2704-F0BB-4E94-AA8C-B89A9442A219}" type="datetimeFigureOut">
              <a:rPr lang="zh-CN" altLang="en-US" smtClean="0"/>
              <a:t>2023/6/19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CC00E2-5D5F-153F-3007-A34F1984D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5F56CD-53B2-2744-FEC9-753BD5099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729E0-CBE2-4ACA-ACE6-34FD77CD13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97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524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 vitrogaryh</dc:creator>
  <cp:lastModifiedBy>hao vitrogaryh</cp:lastModifiedBy>
  <cp:revision>1</cp:revision>
  <dcterms:created xsi:type="dcterms:W3CDTF">2023-06-19T05:56:42Z</dcterms:created>
  <dcterms:modified xsi:type="dcterms:W3CDTF">2023-06-19T05:57:44Z</dcterms:modified>
</cp:coreProperties>
</file>